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1" r:id="rId13"/>
    <p:sldId id="287" r:id="rId14"/>
    <p:sldId id="286" r:id="rId15"/>
    <p:sldId id="285" r:id="rId16"/>
    <p:sldId id="284" r:id="rId17"/>
    <p:sldId id="283" r:id="rId18"/>
    <p:sldId id="282" r:id="rId19"/>
    <p:sldId id="280" r:id="rId20"/>
    <p:sldId id="279" r:id="rId21"/>
    <p:sldId id="278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6" autoAdjust="0"/>
    <p:restoredTop sz="94660"/>
  </p:normalViewPr>
  <p:slideViewPr>
    <p:cSldViewPr>
      <p:cViewPr>
        <p:scale>
          <a:sx n="66" d="100"/>
          <a:sy n="66" d="100"/>
        </p:scale>
        <p:origin x="-1404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4AFB137-FCE5-4D83-BEF3-18F8C0E19CA6}" type="datetimeFigureOut">
              <a:rPr lang="en-US" smtClean="0"/>
              <a:t>10/22/2011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C50B5BF-9E5E-44E4-BB98-8EC7BA7E40A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media33.wav"/><Relationship Id="rId3" Type="http://schemas.microsoft.com/office/2007/relationships/media" Target="../media/media31.wav"/><Relationship Id="rId7" Type="http://schemas.microsoft.com/office/2007/relationships/media" Target="../media/media33.wav"/><Relationship Id="rId12" Type="http://schemas.microsoft.com/office/2007/relationships/hdphoto" Target="../media/hdphoto1.wdp"/><Relationship Id="rId2" Type="http://schemas.openxmlformats.org/officeDocument/2006/relationships/audio" Target="../media/media30.wav"/><Relationship Id="rId1" Type="http://schemas.microsoft.com/office/2007/relationships/media" Target="../media/media30.wav"/><Relationship Id="rId6" Type="http://schemas.openxmlformats.org/officeDocument/2006/relationships/audio" Target="../media/media32.wav"/><Relationship Id="rId11" Type="http://schemas.openxmlformats.org/officeDocument/2006/relationships/image" Target="../media/image2.png"/><Relationship Id="rId5" Type="http://schemas.microsoft.com/office/2007/relationships/media" Target="../media/media32.wav"/><Relationship Id="rId10" Type="http://schemas.openxmlformats.org/officeDocument/2006/relationships/audio" Target="../media/audio2.wav"/><Relationship Id="rId4" Type="http://schemas.openxmlformats.org/officeDocument/2006/relationships/audio" Target="../media/media31.wav"/><Relationship Id="rId9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media37.wav"/><Relationship Id="rId13" Type="http://schemas.microsoft.com/office/2007/relationships/hdphoto" Target="../media/hdphoto1.wdp"/><Relationship Id="rId3" Type="http://schemas.microsoft.com/office/2007/relationships/media" Target="../media/media35.wav"/><Relationship Id="rId7" Type="http://schemas.microsoft.com/office/2007/relationships/media" Target="../media/media37.wav"/><Relationship Id="rId12" Type="http://schemas.openxmlformats.org/officeDocument/2006/relationships/image" Target="../media/image2.png"/><Relationship Id="rId2" Type="http://schemas.openxmlformats.org/officeDocument/2006/relationships/audio" Target="../media/media34.wav"/><Relationship Id="rId1" Type="http://schemas.microsoft.com/office/2007/relationships/media" Target="../media/media34.wav"/><Relationship Id="rId6" Type="http://schemas.openxmlformats.org/officeDocument/2006/relationships/audio" Target="../media/media36.wav"/><Relationship Id="rId11" Type="http://schemas.openxmlformats.org/officeDocument/2006/relationships/audio" Target="../media/audio3.wav"/><Relationship Id="rId5" Type="http://schemas.microsoft.com/office/2007/relationships/media" Target="../media/media36.wav"/><Relationship Id="rId10" Type="http://schemas.openxmlformats.org/officeDocument/2006/relationships/audio" Target="../media/audio2.wav"/><Relationship Id="rId4" Type="http://schemas.openxmlformats.org/officeDocument/2006/relationships/audio" Target="../media/media35.wav"/><Relationship Id="rId9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media41.wav"/><Relationship Id="rId3" Type="http://schemas.microsoft.com/office/2007/relationships/media" Target="../media/media39.wav"/><Relationship Id="rId7" Type="http://schemas.microsoft.com/office/2007/relationships/media" Target="../media/media41.wav"/><Relationship Id="rId12" Type="http://schemas.microsoft.com/office/2007/relationships/hdphoto" Target="../media/hdphoto1.wdp"/><Relationship Id="rId2" Type="http://schemas.openxmlformats.org/officeDocument/2006/relationships/audio" Target="../media/media38.wav"/><Relationship Id="rId1" Type="http://schemas.microsoft.com/office/2007/relationships/media" Target="../media/media38.wav"/><Relationship Id="rId6" Type="http://schemas.openxmlformats.org/officeDocument/2006/relationships/audio" Target="../media/media40.wav"/><Relationship Id="rId11" Type="http://schemas.openxmlformats.org/officeDocument/2006/relationships/image" Target="../media/image2.png"/><Relationship Id="rId5" Type="http://schemas.microsoft.com/office/2007/relationships/media" Target="../media/media40.wav"/><Relationship Id="rId10" Type="http://schemas.openxmlformats.org/officeDocument/2006/relationships/audio" Target="../media/audio2.wav"/><Relationship Id="rId4" Type="http://schemas.openxmlformats.org/officeDocument/2006/relationships/audio" Target="../media/media39.wav"/><Relationship Id="rId9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5.wav"/><Relationship Id="rId3" Type="http://schemas.microsoft.com/office/2007/relationships/media" Target="../media/media43.wav"/><Relationship Id="rId7" Type="http://schemas.microsoft.com/office/2007/relationships/media" Target="../media/media45.wav"/><Relationship Id="rId12" Type="http://schemas.microsoft.com/office/2007/relationships/hdphoto" Target="../media/hdphoto1.wdp"/><Relationship Id="rId2" Type="http://schemas.openxmlformats.org/officeDocument/2006/relationships/audio" Target="../media/media42.wav"/><Relationship Id="rId1" Type="http://schemas.microsoft.com/office/2007/relationships/media" Target="../media/media42.wav"/><Relationship Id="rId6" Type="http://schemas.openxmlformats.org/officeDocument/2006/relationships/audio" Target="../media/media44.wav"/><Relationship Id="rId11" Type="http://schemas.openxmlformats.org/officeDocument/2006/relationships/image" Target="../media/image2.png"/><Relationship Id="rId5" Type="http://schemas.microsoft.com/office/2007/relationships/media" Target="../media/media44.wav"/><Relationship Id="rId10" Type="http://schemas.openxmlformats.org/officeDocument/2006/relationships/audio" Target="../media/audio2.wav"/><Relationship Id="rId4" Type="http://schemas.openxmlformats.org/officeDocument/2006/relationships/audio" Target="../media/media43.wav"/><Relationship Id="rId9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media49.wav"/><Relationship Id="rId13" Type="http://schemas.microsoft.com/office/2007/relationships/hdphoto" Target="../media/hdphoto1.wdp"/><Relationship Id="rId3" Type="http://schemas.microsoft.com/office/2007/relationships/media" Target="../media/media47.wav"/><Relationship Id="rId7" Type="http://schemas.microsoft.com/office/2007/relationships/media" Target="../media/media49.wav"/><Relationship Id="rId12" Type="http://schemas.openxmlformats.org/officeDocument/2006/relationships/image" Target="../media/image2.png"/><Relationship Id="rId2" Type="http://schemas.openxmlformats.org/officeDocument/2006/relationships/audio" Target="../media/media46.wav"/><Relationship Id="rId1" Type="http://schemas.microsoft.com/office/2007/relationships/media" Target="../media/media46.wav"/><Relationship Id="rId6" Type="http://schemas.openxmlformats.org/officeDocument/2006/relationships/audio" Target="../media/media48.wav"/><Relationship Id="rId11" Type="http://schemas.openxmlformats.org/officeDocument/2006/relationships/audio" Target="../media/audio2.wav"/><Relationship Id="rId5" Type="http://schemas.microsoft.com/office/2007/relationships/media" Target="../media/media48.wav"/><Relationship Id="rId10" Type="http://schemas.openxmlformats.org/officeDocument/2006/relationships/audio" Target="../media/audio3.wav"/><Relationship Id="rId4" Type="http://schemas.openxmlformats.org/officeDocument/2006/relationships/audio" Target="../media/media47.wav"/><Relationship Id="rId9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media53.wav"/><Relationship Id="rId3" Type="http://schemas.microsoft.com/office/2007/relationships/media" Target="../media/media51.wav"/><Relationship Id="rId7" Type="http://schemas.microsoft.com/office/2007/relationships/media" Target="../media/media53.wav"/><Relationship Id="rId12" Type="http://schemas.microsoft.com/office/2007/relationships/hdphoto" Target="../media/hdphoto1.wdp"/><Relationship Id="rId2" Type="http://schemas.openxmlformats.org/officeDocument/2006/relationships/audio" Target="../media/media50.wav"/><Relationship Id="rId1" Type="http://schemas.microsoft.com/office/2007/relationships/media" Target="../media/media50.wav"/><Relationship Id="rId6" Type="http://schemas.openxmlformats.org/officeDocument/2006/relationships/audio" Target="../media/media52.wav"/><Relationship Id="rId11" Type="http://schemas.openxmlformats.org/officeDocument/2006/relationships/image" Target="../media/image2.png"/><Relationship Id="rId5" Type="http://schemas.microsoft.com/office/2007/relationships/media" Target="../media/media52.wav"/><Relationship Id="rId10" Type="http://schemas.openxmlformats.org/officeDocument/2006/relationships/audio" Target="../media/audio2.wav"/><Relationship Id="rId4" Type="http://schemas.openxmlformats.org/officeDocument/2006/relationships/audio" Target="../media/media51.wav"/><Relationship Id="rId9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media57.wav"/><Relationship Id="rId3" Type="http://schemas.microsoft.com/office/2007/relationships/media" Target="../media/media55.wav"/><Relationship Id="rId7" Type="http://schemas.microsoft.com/office/2007/relationships/media" Target="../media/media57.wav"/><Relationship Id="rId12" Type="http://schemas.microsoft.com/office/2007/relationships/hdphoto" Target="../media/hdphoto1.wdp"/><Relationship Id="rId2" Type="http://schemas.openxmlformats.org/officeDocument/2006/relationships/audio" Target="../media/media54.wav"/><Relationship Id="rId1" Type="http://schemas.microsoft.com/office/2007/relationships/media" Target="../media/media54.wav"/><Relationship Id="rId6" Type="http://schemas.openxmlformats.org/officeDocument/2006/relationships/audio" Target="../media/media56.wav"/><Relationship Id="rId11" Type="http://schemas.openxmlformats.org/officeDocument/2006/relationships/image" Target="../media/image2.png"/><Relationship Id="rId5" Type="http://schemas.microsoft.com/office/2007/relationships/media" Target="../media/media56.wav"/><Relationship Id="rId10" Type="http://schemas.openxmlformats.org/officeDocument/2006/relationships/audio" Target="../media/audio2.wav"/><Relationship Id="rId4" Type="http://schemas.openxmlformats.org/officeDocument/2006/relationships/audio" Target="../media/media55.wav"/><Relationship Id="rId9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media61.wav"/><Relationship Id="rId3" Type="http://schemas.microsoft.com/office/2007/relationships/media" Target="../media/media59.wav"/><Relationship Id="rId7" Type="http://schemas.microsoft.com/office/2007/relationships/media" Target="../media/media61.wav"/><Relationship Id="rId12" Type="http://schemas.microsoft.com/office/2007/relationships/hdphoto" Target="../media/hdphoto1.wdp"/><Relationship Id="rId2" Type="http://schemas.openxmlformats.org/officeDocument/2006/relationships/audio" Target="../media/media58.wav"/><Relationship Id="rId1" Type="http://schemas.microsoft.com/office/2007/relationships/media" Target="../media/media58.wav"/><Relationship Id="rId6" Type="http://schemas.openxmlformats.org/officeDocument/2006/relationships/audio" Target="../media/media60.wav"/><Relationship Id="rId11" Type="http://schemas.openxmlformats.org/officeDocument/2006/relationships/image" Target="../media/image2.png"/><Relationship Id="rId5" Type="http://schemas.microsoft.com/office/2007/relationships/media" Target="../media/media60.wav"/><Relationship Id="rId10" Type="http://schemas.openxmlformats.org/officeDocument/2006/relationships/audio" Target="../media/audio2.wav"/><Relationship Id="rId4" Type="http://schemas.openxmlformats.org/officeDocument/2006/relationships/audio" Target="../media/media59.wav"/><Relationship Id="rId9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media65.wav"/><Relationship Id="rId13" Type="http://schemas.openxmlformats.org/officeDocument/2006/relationships/image" Target="../media/image2.png"/><Relationship Id="rId3" Type="http://schemas.microsoft.com/office/2007/relationships/media" Target="../media/media63.wav"/><Relationship Id="rId7" Type="http://schemas.microsoft.com/office/2007/relationships/media" Target="../media/media65.wav"/><Relationship Id="rId12" Type="http://schemas.openxmlformats.org/officeDocument/2006/relationships/audio" Target="../media/audio2.wav"/><Relationship Id="rId2" Type="http://schemas.openxmlformats.org/officeDocument/2006/relationships/audio" Target="../media/media62.wav"/><Relationship Id="rId1" Type="http://schemas.microsoft.com/office/2007/relationships/media" Target="../media/media62.wav"/><Relationship Id="rId6" Type="http://schemas.openxmlformats.org/officeDocument/2006/relationships/audio" Target="../media/media64.wav"/><Relationship Id="rId11" Type="http://schemas.openxmlformats.org/officeDocument/2006/relationships/slideLayout" Target="../slideLayouts/slideLayout6.xml"/><Relationship Id="rId5" Type="http://schemas.microsoft.com/office/2007/relationships/media" Target="../media/media64.wav"/><Relationship Id="rId15" Type="http://schemas.openxmlformats.org/officeDocument/2006/relationships/image" Target="../media/image3.png"/><Relationship Id="rId10" Type="http://schemas.openxmlformats.org/officeDocument/2006/relationships/audio" Target="../media/media66.wav"/><Relationship Id="rId4" Type="http://schemas.openxmlformats.org/officeDocument/2006/relationships/audio" Target="../media/media63.wav"/><Relationship Id="rId9" Type="http://schemas.microsoft.com/office/2007/relationships/media" Target="../media/media66.wav"/><Relationship Id="rId1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audio" Target="../media/media70.wav"/><Relationship Id="rId3" Type="http://schemas.microsoft.com/office/2007/relationships/media" Target="../media/media68.wav"/><Relationship Id="rId7" Type="http://schemas.microsoft.com/office/2007/relationships/media" Target="../media/media70.wav"/><Relationship Id="rId12" Type="http://schemas.microsoft.com/office/2007/relationships/hdphoto" Target="../media/hdphoto1.wdp"/><Relationship Id="rId2" Type="http://schemas.openxmlformats.org/officeDocument/2006/relationships/audio" Target="../media/media67.wav"/><Relationship Id="rId1" Type="http://schemas.microsoft.com/office/2007/relationships/media" Target="../media/media67.wav"/><Relationship Id="rId6" Type="http://schemas.openxmlformats.org/officeDocument/2006/relationships/audio" Target="../media/media69.wav"/><Relationship Id="rId11" Type="http://schemas.openxmlformats.org/officeDocument/2006/relationships/image" Target="../media/image2.png"/><Relationship Id="rId5" Type="http://schemas.microsoft.com/office/2007/relationships/media" Target="../media/media69.wav"/><Relationship Id="rId10" Type="http://schemas.openxmlformats.org/officeDocument/2006/relationships/audio" Target="../media/audio2.wav"/><Relationship Id="rId4" Type="http://schemas.openxmlformats.org/officeDocument/2006/relationships/audio" Target="../media/media68.wav"/><Relationship Id="rId9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audio" Target="../media/media74.wav"/><Relationship Id="rId3" Type="http://schemas.microsoft.com/office/2007/relationships/media" Target="../media/media72.wav"/><Relationship Id="rId7" Type="http://schemas.microsoft.com/office/2007/relationships/media" Target="../media/media74.wav"/><Relationship Id="rId12" Type="http://schemas.microsoft.com/office/2007/relationships/hdphoto" Target="../media/hdphoto1.wdp"/><Relationship Id="rId2" Type="http://schemas.openxmlformats.org/officeDocument/2006/relationships/audio" Target="../media/media71.wav"/><Relationship Id="rId1" Type="http://schemas.microsoft.com/office/2007/relationships/media" Target="../media/media71.wav"/><Relationship Id="rId6" Type="http://schemas.openxmlformats.org/officeDocument/2006/relationships/audio" Target="../media/media73.wav"/><Relationship Id="rId11" Type="http://schemas.openxmlformats.org/officeDocument/2006/relationships/image" Target="../media/image2.png"/><Relationship Id="rId5" Type="http://schemas.microsoft.com/office/2007/relationships/media" Target="../media/media73.wav"/><Relationship Id="rId10" Type="http://schemas.openxmlformats.org/officeDocument/2006/relationships/audio" Target="../media/audio2.wav"/><Relationship Id="rId4" Type="http://schemas.openxmlformats.org/officeDocument/2006/relationships/audio" Target="../media/media72.wav"/><Relationship Id="rId9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audio" Target="../media/media78.wav"/><Relationship Id="rId13" Type="http://schemas.openxmlformats.org/officeDocument/2006/relationships/image" Target="../media/image2.png"/><Relationship Id="rId3" Type="http://schemas.microsoft.com/office/2007/relationships/media" Target="../media/media76.wav"/><Relationship Id="rId7" Type="http://schemas.microsoft.com/office/2007/relationships/media" Target="../media/media78.wav"/><Relationship Id="rId12" Type="http://schemas.openxmlformats.org/officeDocument/2006/relationships/audio" Target="../media/audio2.wav"/><Relationship Id="rId2" Type="http://schemas.openxmlformats.org/officeDocument/2006/relationships/audio" Target="../media/media75.wav"/><Relationship Id="rId1" Type="http://schemas.microsoft.com/office/2007/relationships/media" Target="../media/media75.wav"/><Relationship Id="rId6" Type="http://schemas.openxmlformats.org/officeDocument/2006/relationships/audio" Target="../media/media77.wav"/><Relationship Id="rId11" Type="http://schemas.openxmlformats.org/officeDocument/2006/relationships/audio" Target="../media/audio4.wav"/><Relationship Id="rId5" Type="http://schemas.microsoft.com/office/2007/relationships/media" Target="../media/media77.wav"/><Relationship Id="rId10" Type="http://schemas.openxmlformats.org/officeDocument/2006/relationships/slide" Target="slide2.xml"/><Relationship Id="rId4" Type="http://schemas.openxmlformats.org/officeDocument/2006/relationships/audio" Target="../media/media76.wav"/><Relationship Id="rId9" Type="http://schemas.openxmlformats.org/officeDocument/2006/relationships/slideLayout" Target="../slideLayouts/slideLayout6.xml"/><Relationship Id="rId1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9.wav"/><Relationship Id="rId1" Type="http://schemas.microsoft.com/office/2007/relationships/media" Target="../media/media79.wav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5.wav"/><Relationship Id="rId3" Type="http://schemas.microsoft.com/office/2007/relationships/media" Target="../media/media3.wav"/><Relationship Id="rId7" Type="http://schemas.microsoft.com/office/2007/relationships/media" Target="../media/media5.wav"/><Relationship Id="rId12" Type="http://schemas.microsoft.com/office/2007/relationships/hdphoto" Target="../media/hdphoto1.wdp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audio" Target="../media/media4.wav"/><Relationship Id="rId11" Type="http://schemas.openxmlformats.org/officeDocument/2006/relationships/image" Target="../media/image2.png"/><Relationship Id="rId5" Type="http://schemas.microsoft.com/office/2007/relationships/media" Target="../media/media4.wav"/><Relationship Id="rId10" Type="http://schemas.openxmlformats.org/officeDocument/2006/relationships/audio" Target="../media/audio1.wav"/><Relationship Id="rId4" Type="http://schemas.openxmlformats.org/officeDocument/2006/relationships/audio" Target="../media/media3.wav"/><Relationship Id="rId9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wav"/><Relationship Id="rId3" Type="http://schemas.microsoft.com/office/2007/relationships/media" Target="../media/media7.wav"/><Relationship Id="rId7" Type="http://schemas.microsoft.com/office/2007/relationships/media" Target="../media/media9.wav"/><Relationship Id="rId12" Type="http://schemas.microsoft.com/office/2007/relationships/hdphoto" Target="../media/hdphoto1.wdp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audio" Target="../media/media8.wav"/><Relationship Id="rId11" Type="http://schemas.openxmlformats.org/officeDocument/2006/relationships/image" Target="../media/image2.png"/><Relationship Id="rId5" Type="http://schemas.microsoft.com/office/2007/relationships/media" Target="../media/media8.wav"/><Relationship Id="rId10" Type="http://schemas.openxmlformats.org/officeDocument/2006/relationships/audio" Target="../media/audio2.wav"/><Relationship Id="rId4" Type="http://schemas.openxmlformats.org/officeDocument/2006/relationships/audio" Target="../media/media7.wav"/><Relationship Id="rId9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13.wav"/><Relationship Id="rId3" Type="http://schemas.microsoft.com/office/2007/relationships/media" Target="../media/media11.wav"/><Relationship Id="rId7" Type="http://schemas.microsoft.com/office/2007/relationships/media" Target="../media/media13.wav"/><Relationship Id="rId12" Type="http://schemas.microsoft.com/office/2007/relationships/hdphoto" Target="../media/hdphoto1.wdp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audio" Target="../media/media12.wav"/><Relationship Id="rId11" Type="http://schemas.openxmlformats.org/officeDocument/2006/relationships/image" Target="../media/image2.png"/><Relationship Id="rId5" Type="http://schemas.microsoft.com/office/2007/relationships/media" Target="../media/media12.wav"/><Relationship Id="rId10" Type="http://schemas.openxmlformats.org/officeDocument/2006/relationships/audio" Target="../media/audio2.wav"/><Relationship Id="rId4" Type="http://schemas.openxmlformats.org/officeDocument/2006/relationships/audio" Target="../media/media11.wav"/><Relationship Id="rId9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17.wav"/><Relationship Id="rId13" Type="http://schemas.microsoft.com/office/2007/relationships/hdphoto" Target="../media/hdphoto1.wdp"/><Relationship Id="rId3" Type="http://schemas.microsoft.com/office/2007/relationships/media" Target="../media/media15.wav"/><Relationship Id="rId7" Type="http://schemas.microsoft.com/office/2007/relationships/media" Target="../media/media17.wav"/><Relationship Id="rId12" Type="http://schemas.openxmlformats.org/officeDocument/2006/relationships/image" Target="../media/image2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audio" Target="../media/media16.wav"/><Relationship Id="rId11" Type="http://schemas.openxmlformats.org/officeDocument/2006/relationships/audio" Target="../media/audio3.wav"/><Relationship Id="rId5" Type="http://schemas.microsoft.com/office/2007/relationships/media" Target="../media/media16.wav"/><Relationship Id="rId10" Type="http://schemas.openxmlformats.org/officeDocument/2006/relationships/audio" Target="../media/audio2.wav"/><Relationship Id="rId4" Type="http://schemas.openxmlformats.org/officeDocument/2006/relationships/audio" Target="../media/media15.wav"/><Relationship Id="rId9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21.wav"/><Relationship Id="rId3" Type="http://schemas.microsoft.com/office/2007/relationships/media" Target="../media/media19.wav"/><Relationship Id="rId7" Type="http://schemas.microsoft.com/office/2007/relationships/media" Target="../media/media21.wav"/><Relationship Id="rId12" Type="http://schemas.microsoft.com/office/2007/relationships/hdphoto" Target="../media/hdphoto1.wdp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audio" Target="../media/media20.wav"/><Relationship Id="rId11" Type="http://schemas.openxmlformats.org/officeDocument/2006/relationships/image" Target="../media/image2.png"/><Relationship Id="rId5" Type="http://schemas.microsoft.com/office/2007/relationships/media" Target="../media/media20.wav"/><Relationship Id="rId10" Type="http://schemas.openxmlformats.org/officeDocument/2006/relationships/audio" Target="../media/audio2.wav"/><Relationship Id="rId4" Type="http://schemas.openxmlformats.org/officeDocument/2006/relationships/audio" Target="../media/media19.wav"/><Relationship Id="rId9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media25.wav"/><Relationship Id="rId3" Type="http://schemas.microsoft.com/office/2007/relationships/media" Target="../media/media23.wav"/><Relationship Id="rId7" Type="http://schemas.microsoft.com/office/2007/relationships/media" Target="../media/media25.wav"/><Relationship Id="rId12" Type="http://schemas.microsoft.com/office/2007/relationships/hdphoto" Target="../media/hdphoto1.wdp"/><Relationship Id="rId2" Type="http://schemas.openxmlformats.org/officeDocument/2006/relationships/audio" Target="../media/media22.wav"/><Relationship Id="rId1" Type="http://schemas.microsoft.com/office/2007/relationships/media" Target="../media/media22.wav"/><Relationship Id="rId6" Type="http://schemas.openxmlformats.org/officeDocument/2006/relationships/audio" Target="../media/media24.wav"/><Relationship Id="rId11" Type="http://schemas.openxmlformats.org/officeDocument/2006/relationships/image" Target="../media/image2.png"/><Relationship Id="rId5" Type="http://schemas.microsoft.com/office/2007/relationships/media" Target="../media/media24.wav"/><Relationship Id="rId10" Type="http://schemas.openxmlformats.org/officeDocument/2006/relationships/audio" Target="../media/audio2.wav"/><Relationship Id="rId4" Type="http://schemas.openxmlformats.org/officeDocument/2006/relationships/audio" Target="../media/media23.wav"/><Relationship Id="rId9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29.wav"/><Relationship Id="rId3" Type="http://schemas.microsoft.com/office/2007/relationships/media" Target="../media/media27.wav"/><Relationship Id="rId7" Type="http://schemas.microsoft.com/office/2007/relationships/media" Target="../media/media29.wav"/><Relationship Id="rId12" Type="http://schemas.microsoft.com/office/2007/relationships/hdphoto" Target="../media/hdphoto1.wdp"/><Relationship Id="rId2" Type="http://schemas.openxmlformats.org/officeDocument/2006/relationships/audio" Target="../media/media26.wav"/><Relationship Id="rId1" Type="http://schemas.microsoft.com/office/2007/relationships/media" Target="../media/media26.wav"/><Relationship Id="rId6" Type="http://schemas.openxmlformats.org/officeDocument/2006/relationships/audio" Target="../media/media28.wav"/><Relationship Id="rId11" Type="http://schemas.openxmlformats.org/officeDocument/2006/relationships/image" Target="../media/image2.png"/><Relationship Id="rId5" Type="http://schemas.microsoft.com/office/2007/relationships/media" Target="../media/media28.wav"/><Relationship Id="rId10" Type="http://schemas.openxmlformats.org/officeDocument/2006/relationships/audio" Target="../media/audio2.wav"/><Relationship Id="rId4" Type="http://schemas.openxmlformats.org/officeDocument/2006/relationships/audio" Target="../media/media27.wav"/><Relationship Id="rId9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chapters 1-4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6</a:t>
            </a:r>
            <a:r>
              <a:rPr lang="en-US" sz="9600" baseline="30000" dirty="0" smtClean="0"/>
              <a:t>th</a:t>
            </a:r>
            <a:r>
              <a:rPr lang="en-US" sz="9600" dirty="0" smtClean="0"/>
              <a:t> Grade Math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5772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19?</a:t>
            </a:r>
            <a:endParaRPr lang="en-US" dirty="0"/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37338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3733800"/>
            <a:ext cx="3962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600200"/>
            <a:ext cx="36576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7" name="Rectangle 6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1600200"/>
            <a:ext cx="39624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5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891" b="89844" l="8789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8914" y="1233714"/>
            <a:ext cx="2195286" cy="2195286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14686" y="1509486"/>
            <a:ext cx="1843314" cy="1843314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891" b="89844" l="89844" r="9335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400" y="3581400"/>
            <a:ext cx="2209800" cy="22098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156" b="89844" l="82422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3657600"/>
            <a:ext cx="1981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32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0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90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br>
              <a:rPr lang="en-US" dirty="0" smtClean="0"/>
            </a:br>
            <a:r>
              <a:rPr lang="en-US" dirty="0" smtClean="0"/>
              <a:t>15 / t = 3 </a:t>
            </a:r>
            <a:endParaRPr lang="en-US" dirty="0"/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4724400"/>
            <a:ext cx="36576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5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47244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45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2209800"/>
            <a:ext cx="35052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3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1" name="click.wav"/>
            </a:hlinkClick>
          </p:cNvPr>
          <p:cNvSpPr/>
          <p:nvPr/>
        </p:nvSpPr>
        <p:spPr>
          <a:xfrm>
            <a:off x="5029200" y="2242457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21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7500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400" y="2166257"/>
            <a:ext cx="1905000" cy="1905000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6719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87256" y="2267857"/>
            <a:ext cx="1770743" cy="1770743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4375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4648200"/>
            <a:ext cx="2057400" cy="20574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7500" b="89844" l="8632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1942" y="4869543"/>
            <a:ext cx="1836057" cy="183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5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2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7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br>
              <a:rPr lang="en-US" dirty="0" smtClean="0"/>
            </a:br>
            <a:r>
              <a:rPr lang="en-US" dirty="0" smtClean="0"/>
              <a:t>28 = 4a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5029200"/>
            <a:ext cx="36576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2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5029200"/>
            <a:ext cx="39624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7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39800" y="2895600"/>
            <a:ext cx="3429000" cy="1905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8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2895600"/>
            <a:ext cx="39624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12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109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4856" y="2886528"/>
            <a:ext cx="1694543" cy="1694543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719" b="89844" l="8046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63029" y="3009900"/>
            <a:ext cx="1524000" cy="15240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109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4953000"/>
            <a:ext cx="1752600" cy="17526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109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5105400"/>
            <a:ext cx="1981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83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1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06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br>
              <a:rPr lang="en-US" dirty="0" smtClean="0"/>
            </a:br>
            <a:r>
              <a:rPr lang="en-US" dirty="0" smtClean="0"/>
              <a:t>7d = 14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46482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4648200"/>
            <a:ext cx="3962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2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20574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14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2057400"/>
            <a:ext cx="38100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7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9844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2093686"/>
            <a:ext cx="1905000" cy="1905000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2057400"/>
            <a:ext cx="1828800" cy="18288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2813" b="89844" l="8632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4724400"/>
            <a:ext cx="1905000" cy="19050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2188" l="89844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47244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9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1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1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7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48   =   8m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lick.wav"/>
            </a:hlinkClick>
          </p:cNvPr>
          <p:cNvSpPr/>
          <p:nvPr/>
        </p:nvSpPr>
        <p:spPr>
          <a:xfrm>
            <a:off x="914400" y="46482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latin typeface="Algerian" pitchFamily="82" charset="0"/>
              </a:rPr>
              <a:t>4</a:t>
            </a: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902200" y="4648200"/>
            <a:ext cx="3962400" cy="20193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6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1" name="chimes.wav"/>
            </a:hlinkClick>
          </p:cNvPr>
          <p:cNvSpPr/>
          <p:nvPr/>
        </p:nvSpPr>
        <p:spPr>
          <a:xfrm>
            <a:off x="838200" y="2344057"/>
            <a:ext cx="38100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28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1" name="chimes.wav"/>
            </a:hlinkClick>
          </p:cNvPr>
          <p:cNvSpPr/>
          <p:nvPr/>
        </p:nvSpPr>
        <p:spPr>
          <a:xfrm>
            <a:off x="5029200" y="2344057"/>
            <a:ext cx="3835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latin typeface="Algerian" pitchFamily="82" charset="0"/>
              </a:rPr>
              <a:t>9</a:t>
            </a: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7109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2456" y="2191656"/>
            <a:ext cx="2151744" cy="2151744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2031" b="89844" l="89844" r="9257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5812" y="2440213"/>
            <a:ext cx="1750787" cy="1750787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6719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6170" y="4622799"/>
            <a:ext cx="2035629" cy="2035629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2813" b="89844" l="84375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7428" y="4791529"/>
            <a:ext cx="1875971" cy="187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5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1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r>
              <a:rPr lang="en-US" sz="3200" dirty="0"/>
              <a:t>(   16    +    38   )     +    77 </a:t>
            </a:r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4724400"/>
            <a:ext cx="36576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131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47244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45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2438400"/>
            <a:ext cx="3657600" cy="182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38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991100" y="2324100"/>
            <a:ext cx="37338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142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547" b="89844" l="8789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9886" y="2042886"/>
            <a:ext cx="2224314" cy="2224314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2422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5400" y="2362200"/>
            <a:ext cx="1905000" cy="19050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938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86" y="4735286"/>
            <a:ext cx="1970314" cy="1970314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2813" b="89844" l="85547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76800" y="4572000"/>
            <a:ext cx="21336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9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94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0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 (   26    +    84   )     +     (   10    +    29   ) </a:t>
            </a:r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4419600"/>
            <a:ext cx="36576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149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4419600"/>
            <a:ext cx="39624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80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90600" y="1905000"/>
            <a:ext cx="3581400" cy="2209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148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1905000"/>
            <a:ext cx="3962400" cy="2209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150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3594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1228" y="1959429"/>
            <a:ext cx="2079171" cy="2079171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719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1905000"/>
            <a:ext cx="2133600" cy="21336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547" b="89844" l="8515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7686" y="4582886"/>
            <a:ext cx="2122714" cy="2122714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891" b="89844" l="8632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4532086"/>
            <a:ext cx="22098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60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6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59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Solve each equation: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24  ÷  h   =   4 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46482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latin typeface="Algerian" pitchFamily="82" charset="0"/>
              </a:rPr>
              <a:t>6</a:t>
            </a: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4648200"/>
            <a:ext cx="3962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2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22098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8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2209800"/>
            <a:ext cx="3962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22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2188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9542" y="2126343"/>
            <a:ext cx="1912257" cy="1912257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2188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36456" y="2064656"/>
            <a:ext cx="1973944" cy="1973944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4766" b="89844" l="85547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4542971"/>
            <a:ext cx="2057400" cy="20574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1797" l="8593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9370" y="4339771"/>
            <a:ext cx="2213429" cy="221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21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4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0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51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Write as a Fraction:</a:t>
            </a:r>
            <a:br>
              <a:rPr lang="en-US" dirty="0" smtClean="0"/>
            </a:br>
            <a:r>
              <a:rPr lang="en-US" dirty="0" smtClean="0"/>
              <a:t>.5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2" name="chimes.wav"/>
            </a:hlinkClick>
          </p:cNvPr>
          <p:cNvSpPr/>
          <p:nvPr/>
        </p:nvSpPr>
        <p:spPr>
          <a:xfrm>
            <a:off x="914400" y="4724400"/>
            <a:ext cx="36576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1.05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47244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5/10 or 1/2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2" name="chimes.wav"/>
            </a:hlinkClick>
          </p:cNvPr>
          <p:cNvSpPr/>
          <p:nvPr/>
        </p:nvSpPr>
        <p:spPr>
          <a:xfrm>
            <a:off x="914400" y="21336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2/9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2" name="chimes.wav"/>
            </a:hlinkClick>
          </p:cNvPr>
          <p:cNvSpPr/>
          <p:nvPr/>
        </p:nvSpPr>
        <p:spPr>
          <a:xfrm>
            <a:off x="4876800" y="2133600"/>
            <a:ext cx="3962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What is a fraction</a:t>
            </a:r>
            <a:endParaRPr lang="en-US" sz="54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7891" b="89844" l="8789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6971" y="2053772"/>
            <a:ext cx="2137228" cy="2137228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 flipV="1">
            <a:off x="6934200" y="4038600"/>
            <a:ext cx="152400" cy="1524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2813" b="89844" l="89844" r="9179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57942" y="4532086"/>
            <a:ext cx="2166257" cy="2166257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9844" b="92188" l="89844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5400" y="4869543"/>
            <a:ext cx="1828800" cy="1828800"/>
          </a:xfrm>
          <a:prstGeom prst="rect">
            <a:avLst/>
          </a:prstGeom>
        </p:spPr>
      </p:pic>
      <p:pic>
        <p:nvPicPr>
          <p:cNvPr id="11" name="Recorded Sound">
            <a:hlinkHover r:id="" action="ppaction://ole?verb=0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9844" b="92188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93656" y="2218870"/>
            <a:ext cx="2061029" cy="206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13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0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92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77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88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Write as a fraction:</a:t>
            </a:r>
            <a:br>
              <a:rPr lang="en-US" dirty="0" smtClean="0"/>
            </a:br>
            <a:r>
              <a:rPr lang="en-US" dirty="0" smtClean="0"/>
              <a:t>.6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4572000"/>
            <a:ext cx="3657600" cy="2133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1/8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4572000"/>
            <a:ext cx="3962400" cy="2133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6/10 or 3/5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2514600"/>
            <a:ext cx="36576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2/3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5029200" y="2514600"/>
            <a:ext cx="38100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What is a fraction</a:t>
            </a:r>
            <a:endParaRPr lang="en-US" sz="54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2188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2955" y="2420256"/>
            <a:ext cx="1999344" cy="1999344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2422" b="89844" l="83984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06143" y="2481943"/>
            <a:ext cx="1741714" cy="1741714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719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2456" y="4310743"/>
            <a:ext cx="2380343" cy="2380343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109" b="89844" l="83594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4419600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1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4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You have passed Math review for chapters 1-4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Congratulations</a:t>
            </a:r>
            <a:endParaRPr lang="en-US" sz="5400" dirty="0">
              <a:latin typeface="Algerian" pitchFamily="82" charset="0"/>
            </a:endParaRPr>
          </a:p>
        </p:txBody>
      </p:sp>
      <p:pic>
        <p:nvPicPr>
          <p:cNvPr id="4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031" b="89844" l="83984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0800" y="2362200"/>
            <a:ext cx="4953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46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Write as a fraction:</a:t>
            </a:r>
            <a:br>
              <a:rPr lang="en-US" dirty="0" smtClean="0"/>
            </a:br>
            <a:r>
              <a:rPr lang="en-US" dirty="0" smtClean="0"/>
              <a:t>nine tenths</a:t>
            </a:r>
            <a:endParaRPr lang="en-US" dirty="0"/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4419600"/>
            <a:ext cx="36576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9/10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4419600"/>
            <a:ext cx="39624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8/11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 highlightClick="1">
              <a:snd r:embed="rId10" name="chimes.wav"/>
            </a:hlinkClick>
          </p:cNvPr>
          <p:cNvSpPr/>
          <p:nvPr/>
        </p:nvSpPr>
        <p:spPr>
          <a:xfrm>
            <a:off x="990600" y="2286000"/>
            <a:ext cx="35814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9/11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5029200" y="2286000"/>
            <a:ext cx="36576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.9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328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6199" y="2438400"/>
            <a:ext cx="1828800" cy="1828800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86400" y="2286000"/>
            <a:ext cx="1981200" cy="19812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766" b="16406" l="9766" r="1328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656" y="4448628"/>
            <a:ext cx="2151743" cy="2151743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766" b="16016" l="9766" r="1171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16286" y="4354286"/>
            <a:ext cx="2198914" cy="219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7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3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64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5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773936"/>
          </a:xfrm>
        </p:spPr>
        <p:txBody>
          <a:bodyPr/>
          <a:lstStyle/>
          <a:p>
            <a:pPr algn="ctr"/>
            <a:r>
              <a:rPr lang="en-US" dirty="0" smtClean="0"/>
              <a:t>Write as a fraction:</a:t>
            </a:r>
            <a:br>
              <a:rPr lang="en-US" dirty="0" smtClean="0"/>
            </a:br>
            <a:r>
              <a:rPr lang="en-US" dirty="0" smtClean="0"/>
              <a:t>five sixths</a:t>
            </a:r>
            <a:endParaRPr lang="en-US" dirty="0"/>
          </a:p>
        </p:txBody>
      </p:sp>
      <p:sp>
        <p:nvSpPr>
          <p:cNvPr id="3" name="Rectangle 2">
            <a:hlinkClick r:id="rId10" action="ppaction://hlinksldjump">
              <a:snd r:embed="rId11" name="applause.wav"/>
            </a:hlinkClick>
          </p:cNvPr>
          <p:cNvSpPr/>
          <p:nvPr/>
        </p:nvSpPr>
        <p:spPr>
          <a:xfrm>
            <a:off x="914400" y="4495800"/>
            <a:ext cx="3657600" cy="2209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5/6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2" name="chimes.wav"/>
            </a:hlinkClick>
          </p:cNvPr>
          <p:cNvSpPr/>
          <p:nvPr/>
        </p:nvSpPr>
        <p:spPr>
          <a:xfrm>
            <a:off x="4876800" y="4495800"/>
            <a:ext cx="3962400" cy="2209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5/7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2" name="chimes.wav"/>
            </a:hlinkClick>
          </p:cNvPr>
          <p:cNvSpPr/>
          <p:nvPr/>
        </p:nvSpPr>
        <p:spPr>
          <a:xfrm>
            <a:off x="1066800" y="2286000"/>
            <a:ext cx="3505200" cy="1905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6/5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2" name="chimes.wav"/>
            </a:hlinkClick>
          </p:cNvPr>
          <p:cNvSpPr/>
          <p:nvPr/>
        </p:nvSpPr>
        <p:spPr>
          <a:xfrm>
            <a:off x="5029200" y="2286000"/>
            <a:ext cx="3733800" cy="1905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8/9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3594" b="89844" l="89844" r="9257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5900" y="2418443"/>
            <a:ext cx="1638300" cy="1638300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4375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57800" y="2374900"/>
            <a:ext cx="1638300" cy="16383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7500" b="89844" l="89844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4593771"/>
            <a:ext cx="2057400" cy="20574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87500" b="89844" l="85547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8228" y="4677229"/>
            <a:ext cx="2028371" cy="202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35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09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Sorry</a:t>
            </a:r>
            <a:endParaRPr lang="en-US" dirty="0"/>
          </a:p>
        </p:txBody>
      </p:sp>
      <p:sp>
        <p:nvSpPr>
          <p:cNvPr id="4" name="Rectangle 3">
            <a:hlinkClick r:id="" action="ppaction://hlinkshowjump?jump=lastslideviewed"/>
          </p:cNvPr>
          <p:cNvSpPr/>
          <p:nvPr/>
        </p:nvSpPr>
        <p:spPr>
          <a:xfrm>
            <a:off x="1066800" y="1752600"/>
            <a:ext cx="7239000" cy="3962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Please Try Again</a:t>
            </a:r>
            <a:endParaRPr lang="en-US" sz="5400" dirty="0">
              <a:latin typeface="Algerian" pitchFamily="82" charset="0"/>
            </a:endParaRPr>
          </a:p>
        </p:txBody>
      </p:sp>
      <p:pic>
        <p:nvPicPr>
          <p:cNvPr id="3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9844" b="91016" l="88672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81200" y="1709057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7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27?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breeze.wav"/>
            </a:hlinkClick>
          </p:cNvPr>
          <p:cNvSpPr/>
          <p:nvPr/>
        </p:nvSpPr>
        <p:spPr>
          <a:xfrm>
            <a:off x="914400" y="3810000"/>
            <a:ext cx="36576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>
              <a:snd r:embed="rId10" name="breeze.wav"/>
            </a:hlinkClick>
          </p:cNvPr>
          <p:cNvSpPr/>
          <p:nvPr/>
        </p:nvSpPr>
        <p:spPr>
          <a:xfrm>
            <a:off x="4876800" y="38100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/>
          </p:cNvPr>
          <p:cNvSpPr/>
          <p:nvPr/>
        </p:nvSpPr>
        <p:spPr>
          <a:xfrm>
            <a:off x="914400" y="1752600"/>
            <a:ext cx="36576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lgerian" pitchFamily="82" charset="0"/>
              </a:rPr>
              <a:t>Factorial</a:t>
            </a:r>
            <a:endParaRPr lang="en-US" sz="44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/>
          </p:cNvPr>
          <p:cNvSpPr/>
          <p:nvPr/>
        </p:nvSpPr>
        <p:spPr>
          <a:xfrm>
            <a:off x="5029200" y="1752600"/>
            <a:ext cx="36576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I don’t know</a:t>
            </a:r>
            <a:endParaRPr lang="en-US" sz="4800" dirty="0">
              <a:latin typeface="Algerian" pitchFamily="82" charset="0"/>
            </a:endParaRPr>
          </a:p>
        </p:txBody>
      </p:sp>
      <p:pic>
        <p:nvPicPr>
          <p:cNvPr id="9" name="Factorial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719" b="89844" l="8515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6970" y="1752601"/>
            <a:ext cx="2442030" cy="1981200"/>
          </a:xfrm>
          <a:prstGeom prst="rect">
            <a:avLst/>
          </a:prstGeom>
        </p:spPr>
      </p:pic>
      <p:pic>
        <p:nvPicPr>
          <p:cNvPr id="10" name="I don't know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76953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9200" y="1905000"/>
            <a:ext cx="2133600" cy="1297215"/>
          </a:xfrm>
          <a:prstGeom prst="rect">
            <a:avLst/>
          </a:prstGeom>
        </p:spPr>
      </p:pic>
      <p:pic>
        <p:nvPicPr>
          <p:cNvPr id="11" name="Prime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547" b="89844" l="89844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400" y="4191000"/>
            <a:ext cx="2667000" cy="1600200"/>
          </a:xfrm>
          <a:prstGeom prst="rect">
            <a:avLst/>
          </a:prstGeom>
        </p:spPr>
      </p:pic>
      <p:pic>
        <p:nvPicPr>
          <p:cNvPr id="12" name="Composite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328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27600" y="4343400"/>
            <a:ext cx="28448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28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96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51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26?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27100" y="3733800"/>
            <a:ext cx="36576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3733800"/>
            <a:ext cx="3962400" cy="2057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447800"/>
            <a:ext cx="35052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14478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2578" l="8593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1676399"/>
            <a:ext cx="2133600" cy="1669143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2578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5400" y="1524000"/>
            <a:ext cx="1752600" cy="17526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891" b="89844" l="89844" r="9179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66800" y="3657600"/>
            <a:ext cx="2133600" cy="21336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05400" y="3712028"/>
            <a:ext cx="1966686" cy="196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70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3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0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37?</a:t>
            </a:r>
            <a:endParaRPr lang="en-US" dirty="0"/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3962400"/>
            <a:ext cx="3657600" cy="182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3962400"/>
            <a:ext cx="3962400" cy="182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727200"/>
            <a:ext cx="3505200" cy="1600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953000" y="1689100"/>
            <a:ext cx="37338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547" b="89844" l="85547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0600" y="1672771"/>
            <a:ext cx="1676400" cy="1676400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9844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54598" y="1523999"/>
            <a:ext cx="1803401" cy="1803401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2813" b="89844" l="8515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400" y="3810000"/>
            <a:ext cx="2133600" cy="21336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515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25570" y="3730171"/>
            <a:ext cx="2061029" cy="206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79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0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11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79?</a:t>
            </a:r>
            <a:endParaRPr lang="en-US" dirty="0"/>
          </a:p>
        </p:txBody>
      </p:sp>
      <p:sp>
        <p:nvSpPr>
          <p:cNvPr id="3" name="Rectangle 2">
            <a:hlinkClick r:id="" action="ppaction://hlinkshowjump?jump=nextslide"/>
          </p:cNvPr>
          <p:cNvSpPr/>
          <p:nvPr/>
        </p:nvSpPr>
        <p:spPr>
          <a:xfrm>
            <a:off x="914400" y="3657600"/>
            <a:ext cx="3657600" cy="2133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3657600"/>
            <a:ext cx="3962400" cy="2133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524000"/>
            <a:ext cx="3657600" cy="1828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1" name="click.wav"/>
            </a:hlinkClick>
          </p:cNvPr>
          <p:cNvSpPr/>
          <p:nvPr/>
        </p:nvSpPr>
        <p:spPr>
          <a:xfrm>
            <a:off x="4876800" y="1524000"/>
            <a:ext cx="3962400" cy="1905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6328" b="89844" l="89844" r="9296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4142" y="1981200"/>
            <a:ext cx="2013857" cy="1317171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6719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71142" y="1905000"/>
            <a:ext cx="1886858" cy="1393371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7109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0600" y="4038600"/>
            <a:ext cx="1905000" cy="17526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7891" b="89844" l="89844" r="9179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5742" y="3546928"/>
            <a:ext cx="2304144" cy="23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0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78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99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45?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3505200"/>
            <a:ext cx="36576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3505200"/>
            <a:ext cx="39624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447800"/>
            <a:ext cx="36576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1447800"/>
            <a:ext cx="3962400" cy="175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109" b="89844" l="8710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6970" y="1444171"/>
            <a:ext cx="1756229" cy="1756229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5938" b="89844" l="8476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1600" y="1447800"/>
            <a:ext cx="1676400" cy="1676400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328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400" y="3617686"/>
            <a:ext cx="1981200" cy="1981200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6719" b="89844" l="8476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81600" y="36576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25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13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15?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3810000"/>
            <a:ext cx="36576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38100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600200"/>
            <a:ext cx="36576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1600200"/>
            <a:ext cx="3962400" cy="198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7500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2628" y="1502229"/>
            <a:ext cx="2079171" cy="2079171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3594" b="89844" l="85156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92912" y="1672770"/>
            <a:ext cx="1941287" cy="1941287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2813" b="89844" l="8164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86" y="3824515"/>
            <a:ext cx="1970314" cy="1970314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9844" b="91797" l="8632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9370" y="3614057"/>
            <a:ext cx="2137229" cy="213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6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6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86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53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kind of number is 88?</a:t>
            </a:r>
            <a:endParaRPr lang="en-US" dirty="0"/>
          </a:p>
        </p:txBody>
      </p:sp>
      <p:sp>
        <p:nvSpPr>
          <p:cNvPr id="3" name="Rectangle 2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3468914"/>
            <a:ext cx="36576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Prime</a:t>
            </a:r>
            <a:endParaRPr lang="en-US" sz="6600" dirty="0">
              <a:latin typeface="Algerian" pitchFamily="82" charset="0"/>
            </a:endParaRPr>
          </a:p>
        </p:txBody>
      </p:sp>
      <p:sp>
        <p:nvSpPr>
          <p:cNvPr id="4" name="Rectangle 3">
            <a:hlinkClick r:id="" action="ppaction://hlinkshowjump?jump=nextslide"/>
          </p:cNvPr>
          <p:cNvSpPr/>
          <p:nvPr/>
        </p:nvSpPr>
        <p:spPr>
          <a:xfrm>
            <a:off x="4876800" y="3505200"/>
            <a:ext cx="3962400" cy="2286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latin typeface="Algerian" pitchFamily="82" charset="0"/>
              </a:rPr>
              <a:t>Composite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5" name="Rectangle 4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914400" y="1524000"/>
            <a:ext cx="36576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lgerian" pitchFamily="82" charset="0"/>
              </a:rPr>
              <a:t>Factorial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6" name="Rectangle 5">
            <a:hlinkClick r:id="" action="ppaction://hlinkshowjump?jump=lastslide">
              <a:snd r:embed="rId10" name="chimes.wav"/>
            </a:hlinkClick>
          </p:cNvPr>
          <p:cNvSpPr/>
          <p:nvPr/>
        </p:nvSpPr>
        <p:spPr>
          <a:xfrm>
            <a:off x="4876800" y="1524000"/>
            <a:ext cx="3962400" cy="16764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latin typeface="Algerian" pitchFamily="82" charset="0"/>
              </a:rPr>
              <a:t>I don’t know</a:t>
            </a:r>
            <a:endParaRPr lang="en-US" sz="6600" dirty="0">
              <a:latin typeface="Algerian" pitchFamily="82" charset="0"/>
            </a:endParaRPr>
          </a:p>
        </p:txBody>
      </p:sp>
      <p:pic>
        <p:nvPicPr>
          <p:cNvPr id="7" name="Recorded Sound">
            <a:hlinkHover r:id="" action="ppaction://ole?verb=0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9844" r="92188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2456" y="1324428"/>
            <a:ext cx="1923143" cy="1923143"/>
          </a:xfrm>
          <a:prstGeom prst="rect">
            <a:avLst/>
          </a:prstGeom>
        </p:spPr>
      </p:pic>
      <p:pic>
        <p:nvPicPr>
          <p:cNvPr id="8" name="Recorded Sound">
            <a:hlinkHover r:id="" action="ppaction://ole?verb=0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3594" b="89844" l="86719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49370" y="1367971"/>
            <a:ext cx="2213430" cy="1832429"/>
          </a:xfrm>
          <a:prstGeom prst="rect">
            <a:avLst/>
          </a:prstGeom>
        </p:spPr>
      </p:pic>
      <p:pic>
        <p:nvPicPr>
          <p:cNvPr id="9" name="Recorded Sound">
            <a:hlinkHover r:id="" action="ppaction://ole?verb=0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4375" b="89844" l="86328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1486" y="3443515"/>
            <a:ext cx="2351314" cy="2351314"/>
          </a:xfrm>
          <a:prstGeom prst="rect">
            <a:avLst/>
          </a:prstGeom>
        </p:spPr>
      </p:pic>
      <p:pic>
        <p:nvPicPr>
          <p:cNvPr id="10" name="Recorded Sound">
            <a:hlinkHover r:id="" action="ppaction://ole?verb=0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7500" b="89844" l="84375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02200" y="3494314"/>
            <a:ext cx="22606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2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21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4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266</TotalTime>
  <Words>227</Words>
  <Application>Microsoft Office PowerPoint</Application>
  <PresentationFormat>On-screen Show (4:3)</PresentationFormat>
  <Paragraphs>101</Paragraphs>
  <Slides>22</Slides>
  <Notes>0</Notes>
  <HiddenSlides>0</HiddenSlides>
  <MMClips>79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Metro</vt:lpstr>
      <vt:lpstr>Review of chapters 1-4</vt:lpstr>
      <vt:lpstr>You have passed Math review for chapters 1-4</vt:lpstr>
      <vt:lpstr>What kind of number is 27?</vt:lpstr>
      <vt:lpstr>What kind of number is 26?</vt:lpstr>
      <vt:lpstr>What kind of number is 37?</vt:lpstr>
      <vt:lpstr>What kind of number is 79?</vt:lpstr>
      <vt:lpstr>What kind of number is 45?</vt:lpstr>
      <vt:lpstr>What kind of number is 15?</vt:lpstr>
      <vt:lpstr>What kind of number is 88?</vt:lpstr>
      <vt:lpstr>What kind of number is 19?</vt:lpstr>
      <vt:lpstr>Solve each equation: 15 / t = 3 </vt:lpstr>
      <vt:lpstr>Solve each equation: 28 = 4a</vt:lpstr>
      <vt:lpstr>Solve each equation: 7d = 14</vt:lpstr>
      <vt:lpstr>Solve each equation: 48   =   8m   </vt:lpstr>
      <vt:lpstr>Solve each equation:  (   16    +    38   )     +    77 </vt:lpstr>
      <vt:lpstr>Solve each equation:  (   26    +    84   )     +     (   10    +    29   ) </vt:lpstr>
      <vt:lpstr>Solve each equation:  24  ÷  h   =   4   </vt:lpstr>
      <vt:lpstr>Write as a Fraction: .5</vt:lpstr>
      <vt:lpstr>Write as a fraction: .6</vt:lpstr>
      <vt:lpstr>Write as a fraction: nine tenths</vt:lpstr>
      <vt:lpstr>Write as a fraction: five sixths</vt:lpstr>
      <vt:lpstr>Sorry</vt:lpstr>
    </vt:vector>
  </TitlesOfParts>
  <Company>Dakota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Lessons chapter 1-4</dc:title>
  <dc:creator>Windows User</dc:creator>
  <cp:lastModifiedBy>Windows User</cp:lastModifiedBy>
  <cp:revision>22</cp:revision>
  <dcterms:created xsi:type="dcterms:W3CDTF">2011-10-16T04:01:30Z</dcterms:created>
  <dcterms:modified xsi:type="dcterms:W3CDTF">2011-10-22T20:07:29Z</dcterms:modified>
</cp:coreProperties>
</file>